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  <p:sldId id="263" r:id="rId9"/>
  </p:sldIdLst>
  <p:sldSz cx="9144000" cy="6858000" type="screen4x3"/>
  <p:notesSz cx="7010400" cy="92233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46" d="100"/>
          <a:sy n="46" d="100"/>
        </p:scale>
        <p:origin x="-1206" y="-8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4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Relationship Id="rId4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DD0A788-56A5-4879-B255-0022824F4575}" type="datetimeFigureOut">
              <a:rPr lang="en-US" smtClean="0"/>
              <a:t>9/23/2013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8797621-A6EF-4A32-BE7E-C8E87B06C1E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sndAc>
          <p:stSnd>
            <p:snd r:embed="rId1" name="applause.wav"/>
          </p:stSnd>
        </p:sndAc>
      </p:transition>
    </mc:Choice>
    <mc:Fallback xmlns="">
      <p:transition>
        <p:sndAc>
          <p:stSnd>
            <p:snd r:embed="rId4" name="applause.wav"/>
          </p:stSnd>
        </p:sndAc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D0A788-56A5-4879-B255-0022824F4575}" type="datetimeFigureOut">
              <a:rPr lang="en-US" smtClean="0"/>
              <a:t>9/23/2013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797621-A6EF-4A32-BE7E-C8E87B06C1E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sndAc>
          <p:stSnd>
            <p:snd r:embed="rId1" name="applause.wav"/>
          </p:stSnd>
        </p:sndAc>
      </p:transition>
    </mc:Choice>
    <mc:Fallback xmlns="">
      <p:transition>
        <p:sndAc>
          <p:stSnd>
            <p:snd r:embed="rId3" name="applause.wav"/>
          </p:stSnd>
        </p:sndAc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D0A788-56A5-4879-B255-0022824F4575}" type="datetimeFigureOut">
              <a:rPr lang="en-US" smtClean="0"/>
              <a:t>9/23/2013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797621-A6EF-4A32-BE7E-C8E87B06C1E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sndAc>
          <p:stSnd>
            <p:snd r:embed="rId1" name="applause.wav"/>
          </p:stSnd>
        </p:sndAc>
      </p:transition>
    </mc:Choice>
    <mc:Fallback xmlns="">
      <p:transition>
        <p:sndAc>
          <p:stSnd>
            <p:snd r:embed="rId3" name="applause.wav"/>
          </p:stSnd>
        </p:sndAc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D0A788-56A5-4879-B255-0022824F4575}" type="datetimeFigureOut">
              <a:rPr lang="en-US" smtClean="0"/>
              <a:t>9/23/2013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797621-A6EF-4A32-BE7E-C8E87B06C1E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sndAc>
          <p:stSnd>
            <p:snd r:embed="rId1" name="applause.wav"/>
          </p:stSnd>
        </p:sndAc>
      </p:transition>
    </mc:Choice>
    <mc:Fallback xmlns="">
      <p:transition>
        <p:sndAc>
          <p:stSnd>
            <p:snd r:embed="rId3" name="applause.wav"/>
          </p:stSnd>
        </p:sndAc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D0A788-56A5-4879-B255-0022824F4575}" type="datetimeFigureOut">
              <a:rPr lang="en-US" smtClean="0"/>
              <a:t>9/23/2013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797621-A6EF-4A32-BE7E-C8E87B06C1E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250">
        <p:sndAc>
          <p:stSnd>
            <p:snd r:embed="rId1" name="applause.wav"/>
          </p:stSnd>
        </p:sndAc>
      </p:transition>
    </mc:Choice>
    <mc:Fallback xmlns="">
      <p:transition>
        <p:sndAc>
          <p:stSnd>
            <p:snd r:embed="rId3" name="applause.wav"/>
          </p:stSnd>
        </p:sndAc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D0A788-56A5-4879-B255-0022824F4575}" type="datetimeFigureOut">
              <a:rPr lang="en-US" smtClean="0"/>
              <a:t>9/23/2013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797621-A6EF-4A32-BE7E-C8E87B06C1E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250">
        <p:sndAc>
          <p:stSnd>
            <p:snd r:embed="rId1" name="applause.wav"/>
          </p:stSnd>
        </p:sndAc>
      </p:transition>
    </mc:Choice>
    <mc:Fallback xmlns="">
      <p:transition>
        <p:sndAc>
          <p:stSnd>
            <p:snd r:embed="rId3" name="applause.wav"/>
          </p:stSnd>
        </p:sndAc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D0A788-56A5-4879-B255-0022824F4575}" type="datetimeFigureOut">
              <a:rPr lang="en-US" smtClean="0"/>
              <a:t>9/23/2013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797621-A6EF-4A32-BE7E-C8E87B06C1EE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250">
        <p:sndAc>
          <p:stSnd>
            <p:snd r:embed="rId1" name="applause.wav"/>
          </p:stSnd>
        </p:sndAc>
      </p:transition>
    </mc:Choice>
    <mc:Fallback xmlns="">
      <p:transition>
        <p:sndAc>
          <p:stSnd>
            <p:snd r:embed="rId3" name="applause.wav"/>
          </p:stSnd>
        </p:sndAc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D0A788-56A5-4879-B255-0022824F4575}" type="datetimeFigureOut">
              <a:rPr lang="en-US" smtClean="0"/>
              <a:t>9/23/2013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797621-A6EF-4A32-BE7E-C8E87B06C1E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250">
        <p:sndAc>
          <p:stSnd>
            <p:snd r:embed="rId1" name="applause.wav"/>
          </p:stSnd>
        </p:sndAc>
      </p:transition>
    </mc:Choice>
    <mc:Fallback xmlns="">
      <p:transition>
        <p:sndAc>
          <p:stSnd>
            <p:snd r:embed="rId3" name="applause.wav"/>
          </p:stSnd>
        </p:sndAc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D0A788-56A5-4879-B255-0022824F4575}" type="datetimeFigureOut">
              <a:rPr lang="en-US" smtClean="0"/>
              <a:t>9/23/2013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797621-A6EF-4A32-BE7E-C8E87B06C1E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sndAc>
          <p:stSnd>
            <p:snd r:embed="rId1" name="applause.wav"/>
          </p:stSnd>
        </p:sndAc>
      </p:transition>
    </mc:Choice>
    <mc:Fallback xmlns="">
      <p:transition>
        <p:sndAc>
          <p:stSnd>
            <p:snd r:embed="rId3" name="applause.wav"/>
          </p:stSnd>
        </p:sndAc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DD0A788-56A5-4879-B255-0022824F4575}" type="datetimeFigureOut">
              <a:rPr lang="en-US" smtClean="0"/>
              <a:t>9/23/2013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797621-A6EF-4A32-BE7E-C8E87B06C1EE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250">
        <p:sndAc>
          <p:stSnd>
            <p:snd r:embed="rId1" name="applause.wav"/>
          </p:stSnd>
        </p:sndAc>
      </p:transition>
    </mc:Choice>
    <mc:Fallback xmlns="">
      <p:transition>
        <p:sndAc>
          <p:stSnd>
            <p:snd r:embed="rId3" name="applause.wav"/>
          </p:stSnd>
        </p:sndAc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DD0A788-56A5-4879-B255-0022824F4575}" type="datetimeFigureOut">
              <a:rPr lang="en-US" smtClean="0"/>
              <a:t>9/23/2013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8797621-A6EF-4A32-BE7E-C8E87B06C1E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250">
        <p:sndAc>
          <p:stSnd>
            <p:snd r:embed="rId1" name="applause.wav"/>
          </p:stSnd>
        </p:sndAc>
      </p:transition>
    </mc:Choice>
    <mc:Fallback xmlns="">
      <p:transition>
        <p:sndAc>
          <p:stSnd>
            <p:snd r:embed="rId4" name="applause.wav"/>
          </p:stSnd>
        </p:sndAc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audio" Target="../media/audio1.wav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DD0A788-56A5-4879-B255-0022824F4575}" type="datetimeFigureOut">
              <a:rPr lang="en-US" smtClean="0"/>
              <a:t>9/23/2013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8797621-A6EF-4A32-BE7E-C8E87B06C1EE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sndAc>
          <p:stSnd>
            <p:snd r:embed="rId13" name="applause.wav"/>
          </p:stSnd>
        </p:sndAc>
      </p:transition>
    </mc:Choice>
    <mc:Fallback xmlns="">
      <p:transition>
        <p:sndAc>
          <p:stSnd>
            <p:snd r:embed="rId15" name="applause.wav"/>
          </p:stSnd>
        </p:sndAc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dorourke@neshaminy.k12.pa.us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2972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Welcome!</a:t>
            </a:r>
            <a:br>
              <a:rPr lang="en-US" dirty="0" smtClean="0"/>
            </a:br>
            <a:r>
              <a:rPr lang="en-US" dirty="0" smtClean="0"/>
              <a:t>Back to School Night</a:t>
            </a:r>
            <a:br>
              <a:rPr lang="en-US" dirty="0" smtClean="0"/>
            </a:br>
            <a:r>
              <a:rPr lang="en-US" dirty="0" smtClean="0"/>
              <a:t>2013-2014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Please fill-out the questionnaire on your child’s desk.  I will collect them after the presentation.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5693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sndAc>
          <p:stSnd>
            <p:snd r:embed="rId2" name="applause.wav"/>
          </p:stSnd>
        </p:sndAc>
      </p:transition>
    </mc:Choice>
    <mc:Fallback xmlns="">
      <p:transition>
        <p:sndAc>
          <p:stSnd>
            <p:snd r:embed="rId3" name="applaus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Day 1:  Computers</a:t>
            </a:r>
          </a:p>
          <a:p>
            <a:r>
              <a:rPr lang="en-US" dirty="0" smtClean="0"/>
              <a:t>Day 2:  Gym</a:t>
            </a:r>
          </a:p>
          <a:p>
            <a:r>
              <a:rPr lang="en-US" dirty="0" smtClean="0"/>
              <a:t>Day 3:  Library</a:t>
            </a:r>
          </a:p>
          <a:p>
            <a:r>
              <a:rPr lang="en-US" dirty="0" smtClean="0"/>
              <a:t>Day 4:  Art</a:t>
            </a:r>
          </a:p>
          <a:p>
            <a:r>
              <a:rPr lang="en-US" dirty="0" smtClean="0"/>
              <a:t>Day 5:  Music</a:t>
            </a:r>
          </a:p>
          <a:p>
            <a:endParaRPr lang="en-US" dirty="0"/>
          </a:p>
          <a:p>
            <a:r>
              <a:rPr lang="en-US" dirty="0" smtClean="0"/>
              <a:t>***Chorus on Day 3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4171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sndAc>
          <p:stSnd>
            <p:snd r:embed="rId2" name="applause.wav"/>
          </p:stSnd>
        </p:sndAc>
      </p:transition>
    </mc:Choice>
    <mc:Fallback xmlns="">
      <p:transition>
        <p:sndAc>
          <p:stSnd>
            <p:snd r:embed="rId3" name="applaus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u="sng" dirty="0" smtClean="0"/>
              <a:t>Cursive:</a:t>
            </a:r>
            <a:r>
              <a:rPr lang="en-US" dirty="0" smtClean="0"/>
              <a:t>  One night a week for homework and trace the examples.</a:t>
            </a:r>
          </a:p>
          <a:p>
            <a:r>
              <a:rPr lang="en-US" b="1" u="sng" dirty="0" smtClean="0"/>
              <a:t>Spelling/Words Their Way</a:t>
            </a:r>
            <a:r>
              <a:rPr lang="en-US" dirty="0" smtClean="0"/>
              <a:t>:  List on Monday and test on Friday.</a:t>
            </a:r>
          </a:p>
          <a:p>
            <a:r>
              <a:rPr lang="en-US" b="1" u="sng" dirty="0" smtClean="0"/>
              <a:t>Vocabulary:</a:t>
            </a:r>
            <a:r>
              <a:rPr lang="en-US" dirty="0" smtClean="0"/>
              <a:t> Matches common core</a:t>
            </a:r>
          </a:p>
          <a:p>
            <a:r>
              <a:rPr lang="en-US" b="1" u="sng" dirty="0" smtClean="0"/>
              <a:t>Comprehension:</a:t>
            </a:r>
            <a:r>
              <a:rPr lang="en-US" dirty="0" smtClean="0"/>
              <a:t>  DRA (fluency and comp.)</a:t>
            </a:r>
          </a:p>
          <a:p>
            <a:r>
              <a:rPr lang="en-US" b="1" u="sng" dirty="0" smtClean="0"/>
              <a:t>Writing/Grammar</a:t>
            </a:r>
            <a:r>
              <a:rPr lang="en-US" dirty="0" smtClean="0"/>
              <a:t>:  New writing program</a:t>
            </a:r>
          </a:p>
          <a:p>
            <a:r>
              <a:rPr lang="en-US" b="1" u="sng" dirty="0" smtClean="0"/>
              <a:t>Reading Incentive</a:t>
            </a:r>
            <a:r>
              <a:rPr lang="en-US" dirty="0" smtClean="0"/>
              <a:t>:  Monthly (Two books per month. One I choose, the other free choice.) A task/job after each book.  They should be reading on their independent level.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Language Arts Curriculum</a:t>
            </a:r>
            <a:br>
              <a:rPr lang="en-US" dirty="0" smtClean="0"/>
            </a:br>
            <a:r>
              <a:rPr lang="en-US" dirty="0" smtClean="0"/>
              <a:t>How will it look as homework?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9219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sndAc>
          <p:stSnd>
            <p:snd r:embed="rId2" name="applause.wav"/>
          </p:stSnd>
        </p:sndAc>
      </p:transition>
    </mc:Choice>
    <mc:Fallback xmlns="">
      <p:transition>
        <p:sndAc>
          <p:stSnd>
            <p:snd r:embed="rId3" name="applaus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 smtClean="0"/>
              <a:t>Math In Focus</a:t>
            </a:r>
            <a:r>
              <a:rPr lang="en-US" dirty="0" smtClean="0"/>
              <a:t>:  Nightly homework</a:t>
            </a:r>
          </a:p>
          <a:p>
            <a:r>
              <a:rPr lang="en-US" b="1" u="sng" dirty="0" smtClean="0"/>
              <a:t>Math fluency</a:t>
            </a:r>
            <a:r>
              <a:rPr lang="en-US" dirty="0" smtClean="0"/>
              <a:t>:  See handouts for rates.</a:t>
            </a:r>
          </a:p>
          <a:p>
            <a:r>
              <a:rPr lang="en-US" b="1" u="sng" dirty="0" smtClean="0"/>
              <a:t>DreamBox</a:t>
            </a:r>
            <a:r>
              <a:rPr lang="en-US" u="sng" dirty="0" smtClean="0"/>
              <a:t>:</a:t>
            </a:r>
            <a:r>
              <a:rPr lang="en-US" dirty="0" smtClean="0"/>
              <a:t> I’m asking for 30 minutes a week. If you do not have a computer with internet access, the children can work on DreamBox during lunch recess.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b="1" u="sng" dirty="0" smtClean="0"/>
              <a:t>Challenge 24</a:t>
            </a:r>
            <a:r>
              <a:rPr lang="en-US" dirty="0" smtClean="0"/>
              <a:t>: Math game/competition in May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Mathematics Curriculum</a:t>
            </a:r>
            <a:br>
              <a:rPr lang="en-US" dirty="0" smtClean="0"/>
            </a:br>
            <a:r>
              <a:rPr lang="en-US" dirty="0" smtClean="0"/>
              <a:t>How will it look as homework?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5789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sndAc>
          <p:stSnd>
            <p:snd r:embed="rId2" name="applause.wav"/>
          </p:stSnd>
        </p:sndAc>
      </p:transition>
    </mc:Choice>
    <mc:Fallback xmlns="">
      <p:transition>
        <p:sndAc>
          <p:stSnd>
            <p:snd r:embed="rId3" name="applaus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95671"/>
          </a:xfrm>
        </p:spPr>
        <p:txBody>
          <a:bodyPr>
            <a:normAutofit/>
          </a:bodyPr>
          <a:lstStyle/>
          <a:p>
            <a:r>
              <a:rPr lang="en-US" b="1" dirty="0" smtClean="0"/>
              <a:t>Monday</a:t>
            </a:r>
            <a:r>
              <a:rPr lang="en-US" dirty="0" smtClean="0"/>
              <a:t>: Spelling worksheet ( 2 sided)</a:t>
            </a:r>
          </a:p>
          <a:p>
            <a:endParaRPr lang="en-US" dirty="0" smtClean="0"/>
          </a:p>
          <a:p>
            <a:r>
              <a:rPr lang="en-US" b="1" dirty="0" smtClean="0"/>
              <a:t>Tuesday</a:t>
            </a:r>
            <a:r>
              <a:rPr lang="en-US" dirty="0" smtClean="0"/>
              <a:t>:  Reading Comprehension ( 2 sided)</a:t>
            </a:r>
          </a:p>
          <a:p>
            <a:endParaRPr lang="en-US" dirty="0" smtClean="0"/>
          </a:p>
          <a:p>
            <a:r>
              <a:rPr lang="en-US" b="1" dirty="0" smtClean="0"/>
              <a:t>Wednesday</a:t>
            </a:r>
            <a:r>
              <a:rPr lang="en-US" dirty="0" smtClean="0"/>
              <a:t>: Vocabulary/Handwriting (2 sided)</a:t>
            </a:r>
          </a:p>
          <a:p>
            <a:endParaRPr lang="en-US" dirty="0" smtClean="0"/>
          </a:p>
          <a:p>
            <a:r>
              <a:rPr lang="en-US" b="1" dirty="0" smtClean="0"/>
              <a:t>Thursday:</a:t>
            </a:r>
            <a:r>
              <a:rPr lang="en-US" dirty="0" smtClean="0"/>
              <a:t> Spelling worksheet (2 sided)</a:t>
            </a:r>
          </a:p>
          <a:p>
            <a:pPr marL="2057400" lvl="8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Study for spelling test</a:t>
            </a:r>
          </a:p>
          <a:p>
            <a:pPr marL="2057400" lvl="8" indent="0">
              <a:buNone/>
            </a:pPr>
            <a:endParaRPr lang="en-US" sz="28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Homework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1057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sndAc>
          <p:stSnd>
            <p:snd r:embed="rId2" name="applause.wav"/>
          </p:stSnd>
        </p:sndAc>
      </p:transition>
    </mc:Choice>
    <mc:Fallback xmlns="">
      <p:transition>
        <p:sndAc>
          <p:stSnd>
            <p:snd r:embed="rId3" name="applaus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 smtClean="0"/>
              <a:t>Mathematics:</a:t>
            </a:r>
            <a:r>
              <a:rPr lang="en-US" dirty="0" smtClean="0"/>
              <a:t>  Homework given every night.  </a:t>
            </a:r>
            <a:endParaRPr lang="en-US" dirty="0"/>
          </a:p>
          <a:p>
            <a:endParaRPr lang="en-US" dirty="0" smtClean="0"/>
          </a:p>
          <a:p>
            <a:r>
              <a:rPr lang="en-US" b="1" u="sng" dirty="0" smtClean="0"/>
              <a:t>Daily</a:t>
            </a:r>
            <a:r>
              <a:rPr lang="en-US" dirty="0" smtClean="0"/>
              <a:t>: </a:t>
            </a:r>
          </a:p>
          <a:p>
            <a:pPr lvl="5"/>
            <a:r>
              <a:rPr lang="en-US" sz="2800" dirty="0" smtClean="0"/>
              <a:t>Independent reading (2 books monthly)</a:t>
            </a:r>
          </a:p>
          <a:p>
            <a:pPr lvl="5"/>
            <a:r>
              <a:rPr lang="en-US" sz="2800" dirty="0" smtClean="0"/>
              <a:t>Dreambox ( approximately 30 minutes a week)</a:t>
            </a:r>
          </a:p>
          <a:p>
            <a:pPr lvl="5"/>
            <a:r>
              <a:rPr lang="en-US" sz="2800" dirty="0" smtClean="0"/>
              <a:t>Math fact fluency practice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Homework cont.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8208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sndAc>
          <p:stSnd>
            <p:snd r:embed="rId2" name="applause.wav"/>
          </p:stSnd>
        </p:sndAc>
      </p:transition>
    </mc:Choice>
    <mc:Fallback xmlns="">
      <p:transition>
        <p:sndAc>
          <p:stSnd>
            <p:snd r:embed="rId3" name="applaus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 smtClean="0"/>
              <a:t>Absences:</a:t>
            </a:r>
            <a:r>
              <a:rPr lang="en-US" dirty="0" smtClean="0"/>
              <a:t>  Send in a note when your child returns to school. The office marks your child unlawful if a note is not sent to school.</a:t>
            </a:r>
          </a:p>
          <a:p>
            <a:r>
              <a:rPr lang="en-US" b="1" u="sng" dirty="0" smtClean="0"/>
              <a:t>Questions/Concerns</a:t>
            </a:r>
            <a:r>
              <a:rPr lang="en-US" dirty="0" smtClean="0"/>
              <a:t>:  Jot me a note or an email, </a:t>
            </a:r>
            <a:r>
              <a:rPr lang="en-US" dirty="0" smtClean="0">
                <a:hlinkClick r:id="rId3"/>
              </a:rPr>
              <a:t>dorourke@neshaminy.k12.pa.us</a:t>
            </a:r>
            <a:endParaRPr lang="en-US" dirty="0" smtClean="0"/>
          </a:p>
          <a:p>
            <a:r>
              <a:rPr lang="en-US" b="1" u="sng" dirty="0" smtClean="0"/>
              <a:t>Snack break</a:t>
            </a:r>
            <a:r>
              <a:rPr lang="en-US" dirty="0" smtClean="0"/>
              <a:t>:  Everyday after Special…a healthy snack.</a:t>
            </a:r>
            <a:endParaRPr lang="en-US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en-US" b="1" u="sng" dirty="0" smtClean="0"/>
              <a:t>Art Smock</a:t>
            </a:r>
            <a:endParaRPr lang="en-US" b="1" u="sng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Miscellaneous Information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6517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sndAc>
          <p:stSnd>
            <p:snd r:embed="rId2" name="applause.wav"/>
          </p:stSnd>
        </p:sndAc>
      </p:transition>
    </mc:Choice>
    <mc:Fallback xmlns="">
      <p:transition>
        <p:sndAc>
          <p:stSnd>
            <p:snd r:embed="rId4" name="applaus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am looking forward to a challenging, productive, and fun school year.</a:t>
            </a:r>
          </a:p>
          <a:p>
            <a:endParaRPr lang="en-US" dirty="0"/>
          </a:p>
          <a:p>
            <a:pPr algn="ctr"/>
            <a:r>
              <a:rPr lang="en-US" sz="6000" dirty="0" smtClean="0"/>
              <a:t>Dream, Learn, Live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 for coming!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0077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sndAc>
          <p:stSnd>
            <p:snd r:embed="rId2" name="applause.wav"/>
          </p:stSnd>
        </p:sndAc>
      </p:transition>
    </mc:Choice>
    <mc:Fallback xmlns="">
      <p:transition>
        <p:sndAc>
          <p:stSnd>
            <p:snd r:embed="rId3" name="applause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432</TotalTime>
  <Words>328</Words>
  <Application>Microsoft Office PowerPoint</Application>
  <PresentationFormat>On-screen Show (4:3)</PresentationFormat>
  <Paragraphs>49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Concourse</vt:lpstr>
      <vt:lpstr>Welcome! Back to School Night 2013-2014 </vt:lpstr>
      <vt:lpstr>Specials</vt:lpstr>
      <vt:lpstr>Language Arts Curriculum How will it look as homework?</vt:lpstr>
      <vt:lpstr>Mathematics Curriculum How will it look as homework?</vt:lpstr>
      <vt:lpstr>Summary of Homework</vt:lpstr>
      <vt:lpstr>Summary of Homework cont.</vt:lpstr>
      <vt:lpstr>Miscellaneous Information</vt:lpstr>
      <vt:lpstr>Thank you for coming!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Back to School Night 2012-2013</dc:title>
  <dc:creator>mock</dc:creator>
  <cp:lastModifiedBy>mock</cp:lastModifiedBy>
  <cp:revision>11</cp:revision>
  <cp:lastPrinted>2012-09-19T14:30:22Z</cp:lastPrinted>
  <dcterms:created xsi:type="dcterms:W3CDTF">2012-09-19T14:03:40Z</dcterms:created>
  <dcterms:modified xsi:type="dcterms:W3CDTF">2013-09-23T12:42:42Z</dcterms:modified>
</cp:coreProperties>
</file>